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71" r:id="rId5"/>
    <p:sldId id="267" r:id="rId6"/>
    <p:sldId id="274" r:id="rId7"/>
    <p:sldId id="262" r:id="rId8"/>
    <p:sldId id="272" r:id="rId9"/>
    <p:sldId id="273" r:id="rId10"/>
    <p:sldId id="263" r:id="rId11"/>
    <p:sldId id="275" r:id="rId12"/>
    <p:sldId id="276" r:id="rId13"/>
    <p:sldId id="277" r:id="rId14"/>
    <p:sldId id="264" r:id="rId15"/>
    <p:sldId id="278" r:id="rId16"/>
    <p:sldId id="26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8" d="100"/>
          <a:sy n="78" d="100"/>
        </p:scale>
        <p:origin x="-112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9F9C7-807F-422F-B8D0-19DA736FBC64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64B845-9DBA-4C5A-9B09-BA3F92847E3D}">
      <dgm:prSet custT="1"/>
      <dgm:spPr/>
      <dgm:t>
        <a:bodyPr/>
        <a:lstStyle/>
        <a:p>
          <a:pPr rtl="0"/>
          <a:r>
            <a:rPr lang="ru-RU" sz="9600" b="1" dirty="0" smtClean="0"/>
            <a:t>7   3  1  5  8  4  6  2  10   9</a:t>
          </a:r>
          <a:endParaRPr lang="ru-RU" sz="9600" dirty="0"/>
        </a:p>
      </dgm:t>
    </dgm:pt>
    <dgm:pt modelId="{715FC7E8-62E5-4928-B161-7954DD0C75EE}" type="parTrans" cxnId="{2E836545-548D-4735-B67A-D7372A07FE83}">
      <dgm:prSet/>
      <dgm:spPr/>
      <dgm:t>
        <a:bodyPr/>
        <a:lstStyle/>
        <a:p>
          <a:endParaRPr lang="ru-RU"/>
        </a:p>
      </dgm:t>
    </dgm:pt>
    <dgm:pt modelId="{78C692AF-9404-40B3-841C-532316F9FC1A}" type="sibTrans" cxnId="{2E836545-548D-4735-B67A-D7372A07FE83}">
      <dgm:prSet/>
      <dgm:spPr/>
      <dgm:t>
        <a:bodyPr/>
        <a:lstStyle/>
        <a:p>
          <a:endParaRPr lang="ru-RU"/>
        </a:p>
      </dgm:t>
    </dgm:pt>
    <dgm:pt modelId="{FDAE5915-C214-4E5C-BD7C-7A93162280E3}" type="pres">
      <dgm:prSet presAssocID="{CCD9F9C7-807F-422F-B8D0-19DA736FBC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43C99D-D4B5-44B6-9AAC-B7D3A8A79C9A}" type="pres">
      <dgm:prSet presAssocID="{1564B845-9DBA-4C5A-9B09-BA3F92847E3D}" presName="parentText" presStyleLbl="node1" presStyleIdx="0" presStyleCnt="1" custScaleY="497146" custLinFactNeighborX="2679" custLinFactNeighborY="-83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D0B114-CC00-431D-98C6-3A65FA08CD97}" type="presOf" srcId="{1564B845-9DBA-4C5A-9B09-BA3F92847E3D}" destId="{8F43C99D-D4B5-44B6-9AAC-B7D3A8A79C9A}" srcOrd="0" destOrd="0" presId="urn:microsoft.com/office/officeart/2005/8/layout/vList2"/>
    <dgm:cxn modelId="{D64F1B3E-84DC-43FA-8467-127E5432C9E2}" type="presOf" srcId="{CCD9F9C7-807F-422F-B8D0-19DA736FBC64}" destId="{FDAE5915-C214-4E5C-BD7C-7A93162280E3}" srcOrd="0" destOrd="0" presId="urn:microsoft.com/office/officeart/2005/8/layout/vList2"/>
    <dgm:cxn modelId="{2E836545-548D-4735-B67A-D7372A07FE83}" srcId="{CCD9F9C7-807F-422F-B8D0-19DA736FBC64}" destId="{1564B845-9DBA-4C5A-9B09-BA3F92847E3D}" srcOrd="0" destOrd="0" parTransId="{715FC7E8-62E5-4928-B161-7954DD0C75EE}" sibTransId="{78C692AF-9404-40B3-841C-532316F9FC1A}"/>
    <dgm:cxn modelId="{4E5C2E0B-A27D-43FC-86FF-45DFC01CC878}" type="presParOf" srcId="{FDAE5915-C214-4E5C-BD7C-7A93162280E3}" destId="{8F43C99D-D4B5-44B6-9AAC-B7D3A8A79C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43C99D-D4B5-44B6-9AAC-B7D3A8A79C9A}">
      <dsp:nvSpPr>
        <dsp:cNvPr id="0" name=""/>
        <dsp:cNvSpPr/>
      </dsp:nvSpPr>
      <dsp:spPr>
        <a:xfrm>
          <a:off x="0" y="165899"/>
          <a:ext cx="8064896" cy="44163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l" defTabSz="4267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b="1" kern="1200" dirty="0" smtClean="0"/>
            <a:t>7   3  1  5  8  4  6  2  10   9</a:t>
          </a:r>
          <a:endParaRPr lang="ru-RU" sz="9600" kern="1200" dirty="0"/>
        </a:p>
      </dsp:txBody>
      <dsp:txXfrm>
        <a:off x="0" y="165899"/>
        <a:ext cx="8064896" cy="4416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C6E03-D642-4839-944B-EA5DE15EC595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CBEB1-1AA2-4C88-99A6-EA4A95220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188640"/>
            <a:ext cx="8640960" cy="648072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b5b43fe5490c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666711" y="4761352"/>
            <a:ext cx="2477289" cy="2096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5.gif"/><Relationship Id="rId7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14.gif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792484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Презентация к НОД по ФЭМП в старшей группе на материале русской народной сказки «Теремок»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35732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                                 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.MYCOMP\Рабочий стол\Новая папка\картинки для работы\d3c84a7e2f823b492bfd00618b4c67f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243894">
            <a:off x="7572396" y="3786190"/>
            <a:ext cx="714375" cy="66675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.MYCOMP\Рабочий стол\Новая папка\картинки для работы\d3c84a7e2f823b492bfd00618b4c67f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55405">
            <a:off x="557805" y="4649247"/>
            <a:ext cx="714375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.MYCOMP\Рабочий стол\Новая папка\картинки для работы\лис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2000264" cy="2552708"/>
          </a:xfrm>
          <a:prstGeom prst="rect">
            <a:avLst/>
          </a:prstGeom>
          <a:noFill/>
        </p:spPr>
      </p:pic>
      <p:sp>
        <p:nvSpPr>
          <p:cNvPr id="4" name="Волна 3"/>
          <p:cNvSpPr/>
          <p:nvPr/>
        </p:nvSpPr>
        <p:spPr>
          <a:xfrm rot="16200000">
            <a:off x="2958666" y="1441933"/>
            <a:ext cx="922411" cy="576064"/>
          </a:xfrm>
          <a:prstGeom prst="wav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Zcy;&amp;acy;&amp;gcy;&amp;acy;&amp;dcy;&amp;kcy;&amp;icy; &amp;scy; &amp;pcy;&amp;ocy;&amp;dcy;&amp;vcy;&amp;ocy;&amp;khcy;&amp;ocy;&amp;mcy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20" t="-3336" r="50723" b="17333"/>
          <a:stretch/>
        </p:blipFill>
        <p:spPr bwMode="auto">
          <a:xfrm>
            <a:off x="1763688" y="476672"/>
            <a:ext cx="5400600" cy="57606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76706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  <p:pic>
        <p:nvPicPr>
          <p:cNvPr id="3" name="Picture 4" descr="C:\Documents and Settings\Admin.MYCOMP\Рабочий стол\Новая папка\картинки для работы\волк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429000"/>
            <a:ext cx="2304256" cy="2911852"/>
          </a:xfrm>
          <a:prstGeom prst="rect">
            <a:avLst/>
          </a:prstGeom>
          <a:noFill/>
        </p:spPr>
      </p:pic>
      <p:sp>
        <p:nvSpPr>
          <p:cNvPr id="4" name="Волна 3"/>
          <p:cNvSpPr/>
          <p:nvPr/>
        </p:nvSpPr>
        <p:spPr>
          <a:xfrm rot="16200000">
            <a:off x="2922662" y="1477938"/>
            <a:ext cx="922412" cy="504056"/>
          </a:xfrm>
          <a:prstGeom prst="wav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7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2824"/>
            <a:ext cx="77757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9436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500858"/>
          </a:xfrm>
          <a:prstGeom prst="rect">
            <a:avLst/>
          </a:prstGeom>
          <a:noFill/>
        </p:spPr>
      </p:pic>
      <p:pic>
        <p:nvPicPr>
          <p:cNvPr id="4099" name="Picture 3" descr="C:\Documents and Settings\Admin.MYCOMP\Рабочий стол\Новая папка\картинки для работы\миш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714752"/>
            <a:ext cx="214314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Kcy;&amp;ocy;&amp;ncy;&amp;scy;&amp;pcy;&amp;iecy;&amp;kcy;&amp;tcy; &amp;icy;&amp;ncy;&amp;tcy;&amp;iecy;&amp;gcy;&amp;rcy;&amp;icy;&amp;rcy;&amp;ocy;&amp;vcy;&amp;acy;&amp;ncy;&amp;ncy;&amp;ocy;&amp;gcy;&amp;ocy; &amp;zcy;&amp;acy;&amp;ncy;&amp;yacy;&amp;tcy;&amp;icy;&amp;yacy; &amp;pcy;&amp;ocy; &amp;mcy;&amp;acy;&amp;tcy;&amp;iecy;&amp;mcy;&amp;acy;&amp;tcy;&amp;icy;&amp;kcy;&amp;iecy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5256584" cy="554461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7317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15436" cy="671514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.MYCOMP\Рабочий стол\Новая папка\картинки для работы\аниме мышь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14950"/>
            <a:ext cx="1076325" cy="1304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.MYCOMP\Рабочий стол\Новая папка\картинки для работы\лягушк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5572140"/>
            <a:ext cx="1238250" cy="8096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.MYCOMP\Рабочий стол\Новая папка\картинки для работы\заяц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500570"/>
            <a:ext cx="1857388" cy="1943092"/>
          </a:xfrm>
          <a:prstGeom prst="rect">
            <a:avLst/>
          </a:prstGeom>
          <a:noFill/>
        </p:spPr>
      </p:pic>
      <p:pic>
        <p:nvPicPr>
          <p:cNvPr id="2054" name="Picture 6" descr="C:\Documents and Settings\Admin.MYCOMP\Рабочий стол\Новая папка\картинки для работы\лис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286256"/>
            <a:ext cx="2105029" cy="2195518"/>
          </a:xfrm>
          <a:prstGeom prst="rect">
            <a:avLst/>
          </a:prstGeom>
          <a:noFill/>
        </p:spPr>
      </p:pic>
      <p:pic>
        <p:nvPicPr>
          <p:cNvPr id="2055" name="Picture 7" descr="C:\Documents and Settings\Admin.MYCOMP\Рабочий стол\Новая папка\картинки для работы\волк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4071942"/>
            <a:ext cx="1928826" cy="2409829"/>
          </a:xfrm>
          <a:prstGeom prst="rect">
            <a:avLst/>
          </a:prstGeom>
          <a:noFill/>
        </p:spPr>
      </p:pic>
      <p:pic>
        <p:nvPicPr>
          <p:cNvPr id="2056" name="Picture 8" descr="C:\Documents and Settings\Admin.MYCOMP\Рабочий стол\Новая папка\картинки для работы\мишка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4000504"/>
            <a:ext cx="1990730" cy="2690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3608" y="1772816"/>
            <a:ext cx="3312368" cy="33669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705416" y="1772816"/>
            <a:ext cx="3250960" cy="324849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8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50085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.MYCOMP\Рабочий стол\Новая папка\картинки для работы\аниме мышь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786322"/>
            <a:ext cx="1428760" cy="180499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697462412"/>
              </p:ext>
            </p:extLst>
          </p:nvPr>
        </p:nvGraphicFramePr>
        <p:xfrm>
          <a:off x="467544" y="764704"/>
          <a:ext cx="8064896" cy="489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5302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.MYCOMP\Рабочий стол\Новая папка\картинки для работы\лягуш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941168"/>
            <a:ext cx="1982024" cy="1512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47664" y="4077072"/>
            <a:ext cx="2016224" cy="1829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83568" y="476673"/>
            <a:ext cx="4608512" cy="287933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292080" y="2132856"/>
            <a:ext cx="2520280" cy="2746191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67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YCOMP\Рабочий стол\Новая папка\картинки для работы\emblema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.MYCOMP\Рабочий стол\Новая папка\картинки для работы\заяц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71942"/>
            <a:ext cx="1857388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62008" y="365824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998256"/>
            <a:ext cx="2413000" cy="127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8764" y="4998672"/>
            <a:ext cx="2413000" cy="127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4998672"/>
            <a:ext cx="2413000" cy="127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50330" y="3284984"/>
            <a:ext cx="1282700" cy="1308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07414" y="3291080"/>
            <a:ext cx="1282700" cy="1308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3308216"/>
            <a:ext cx="1282700" cy="1308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3308216"/>
            <a:ext cx="1282700" cy="1308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3284984"/>
            <a:ext cx="1282700" cy="1308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63888" y="1664056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149624" y="1712032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15816" y="365824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352615" y="318488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61764" y="365824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150844" y="365824"/>
            <a:ext cx="1145406" cy="13455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10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88468" y="925488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16740" y="4259810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08012" y="5448406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43808" y="4259810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59832" y="5448406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53176" y="5473150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39656" y="5460958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32040" y="4259810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020272" y="4259810"/>
            <a:ext cx="1658744" cy="10033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888228" y="925488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285248" y="925488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646912" y="925488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4332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664092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061112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815520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237576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420912" y="2708920"/>
            <a:ext cx="1224136" cy="106398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412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</Words>
  <Application>Microsoft Office PowerPoint</Application>
  <PresentationFormat>Экран (4:3)</PresentationFormat>
  <Paragraphs>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Презентация к НОД по ФЭМП в старшей группе на материале русской народной сказки «Теремок»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дет. сад2</cp:lastModifiedBy>
  <cp:revision>28</cp:revision>
  <dcterms:created xsi:type="dcterms:W3CDTF">2012-02-13T15:41:30Z</dcterms:created>
  <dcterms:modified xsi:type="dcterms:W3CDTF">2020-05-13T04:08:20Z</dcterms:modified>
</cp:coreProperties>
</file>